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382" r:id="rId2"/>
    <p:sldId id="398" r:id="rId3"/>
    <p:sldId id="385" r:id="rId4"/>
    <p:sldId id="386" r:id="rId5"/>
    <p:sldId id="403" r:id="rId6"/>
    <p:sldId id="392" r:id="rId7"/>
    <p:sldId id="418" r:id="rId8"/>
    <p:sldId id="393" r:id="rId9"/>
    <p:sldId id="427" r:id="rId10"/>
    <p:sldId id="428" r:id="rId11"/>
    <p:sldId id="406" r:id="rId12"/>
    <p:sldId id="395" r:id="rId13"/>
    <p:sldId id="415" r:id="rId14"/>
    <p:sldId id="413" r:id="rId15"/>
    <p:sldId id="33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Arial Nova Light" panose="020B0604020202020204" charset="0"/>
      <p:regular r:id="rId26"/>
      <p:italic r:id="rId27"/>
    </p:embeddedFont>
    <p:embeddedFont>
      <p:font typeface="Bahnschrift SemiBold SemiCondensed" panose="020B0502040204020203" pitchFamily="34" charset="0"/>
      <p:bold r:id="rId28"/>
    </p:embeddedFont>
    <p:embeddedFont>
      <p:font typeface="Source Sans Pro" panose="020B0604020202020204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E59"/>
    <a:srgbClr val="757575"/>
    <a:srgbClr val="FFFFFF"/>
    <a:srgbClr val="1F4E79"/>
    <a:srgbClr val="F5F5F5"/>
    <a:srgbClr val="122535"/>
    <a:srgbClr val="726472"/>
    <a:srgbClr val="333333"/>
    <a:srgbClr val="32BF71"/>
    <a:srgbClr val="E8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6"/>
      </p:cViewPr>
      <p:guideLst>
        <p:guide orient="horz" pos="2158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07504" y="260648"/>
            <a:ext cx="6912768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30" name="Google Shape;30;p3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89776" y="170632"/>
            <a:ext cx="2054223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07504" y="170632"/>
            <a:ext cx="6982272" cy="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37" name="Google Shape;37;p4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89776" y="170632"/>
            <a:ext cx="2054223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 panose="02040503050406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 panose="02040503050406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Book Antiqua" panose="02040602050305030304"/>
              <a:buNone/>
              <a:defRPr sz="1400"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Picture 2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 sz="44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16" name="Google Shape;16;p1" descr="C:\Users\Gaurav Somani\Desktop\Images\ms lOGO.png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7089776" y="170632"/>
            <a:ext cx="2054223" cy="4500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rollonline.co.in/Registration/Apply/PDLCJ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3191" y="1159497"/>
            <a:ext cx="6466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accent1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 everyone,                                                Welcome </a:t>
            </a:r>
            <a:r>
              <a:rPr lang="en-IN" sz="28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MasterSoft </a:t>
            </a:r>
            <a:r>
              <a:rPr lang="en-IN" sz="2800" dirty="0">
                <a:solidFill>
                  <a:schemeClr val="accent1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IN" sz="28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</a:t>
            </a:r>
          </a:p>
          <a:p>
            <a:pPr algn="ctr"/>
            <a:endParaRPr lang="en-IN" sz="2800" dirty="0">
              <a:latin typeface="Bahnschrift SemiBold Semi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605" y="4940045"/>
            <a:ext cx="6466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accent1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understand how you can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20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uccessfully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0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omplete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20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nline Registration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000" dirty="0">
                <a:solidFill>
                  <a:srgbClr val="00B05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rocess.</a:t>
            </a:r>
          </a:p>
          <a:p>
            <a:pPr algn="ctr"/>
            <a:endParaRPr lang="en-IN" sz="2000" dirty="0">
              <a:latin typeface="Bahnschrift SemiBold SemiCondensed" panose="020B0502040204020203" pitchFamily="34" charset="0"/>
            </a:endParaRPr>
          </a:p>
        </p:txBody>
      </p:sp>
      <p:pic>
        <p:nvPicPr>
          <p:cNvPr id="9" name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2651" y="2589563"/>
            <a:ext cx="4818697" cy="1723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Course selection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" y="2112645"/>
            <a:ext cx="8449310" cy="39027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12725" y="1071245"/>
            <a:ext cx="833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Step8: Next page is Course selection </a:t>
            </a: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</a:t>
            </a:r>
            <a:r>
              <a:rPr lang="en-IN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</a:t>
            </a: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need to select the course  . Once the student select the cousre then they need to click on </a:t>
            </a: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“Proceed".</a:t>
            </a:r>
            <a:r>
              <a:rPr lang="en-US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LAST QUALIFYING DETAILS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115" y="977900"/>
            <a:ext cx="8322310" cy="1217295"/>
          </a:xfrm>
        </p:spPr>
        <p:txBody>
          <a:bodyPr/>
          <a:lstStyle/>
          <a:p>
            <a:pPr marL="114300" algn="l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9: Next page is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Qualifying Details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 your Last qualified exam details (For Eg. </a:t>
            </a:r>
            <a:r>
              <a:rPr lang="en-US" alt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SSC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th) </a:t>
            </a:r>
          </a:p>
          <a:p>
            <a:pPr marL="114300" algn="l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“Save and Next”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 to proceed further. </a:t>
            </a:r>
          </a:p>
          <a:p>
            <a:pPr marL="114300" indent="0">
              <a:buNone/>
            </a:pPr>
            <a:endParaRPr lang="en-US" sz="16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" y="1955165"/>
            <a:ext cx="8933180" cy="44926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17901" y="5860530"/>
            <a:ext cx="1669452" cy="495300"/>
            <a:chOff x="11062" y="9513"/>
            <a:chExt cx="2643" cy="825"/>
          </a:xfrm>
        </p:grpSpPr>
        <p:sp>
          <p:nvSpPr>
            <p:cNvPr id="15" name="Arrow: Up 14"/>
            <p:cNvSpPr/>
            <p:nvPr/>
          </p:nvSpPr>
          <p:spPr>
            <a:xfrm rot="5400000">
              <a:off x="11328" y="9247"/>
              <a:ext cx="825" cy="1357"/>
            </a:xfrm>
            <a:prstGeom prst="upArrow">
              <a:avLst>
                <a:gd name="adj1" fmla="val 56038"/>
                <a:gd name="adj2" fmla="val 5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Rectangles 4"/>
            <p:cNvSpPr/>
            <p:nvPr/>
          </p:nvSpPr>
          <p:spPr>
            <a:xfrm>
              <a:off x="12557" y="9709"/>
              <a:ext cx="1148" cy="6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s 8"/>
          <p:cNvSpPr/>
          <p:nvPr/>
        </p:nvSpPr>
        <p:spPr>
          <a:xfrm>
            <a:off x="245745" y="3803650"/>
            <a:ext cx="2606040" cy="4502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DOCUMENT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0" y="963930"/>
            <a:ext cx="8778875" cy="1421765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Step10: Next page is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Document Details Page,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need to submit all the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Required Documents which are Mandatory.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Click on the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Upload Documents button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and select the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esired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ocument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which students want to upload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Once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students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complete submitting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all the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documents then they need to click 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“Submit Button". (Note: Document max size should 200kb)</a:t>
            </a: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4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5061"/>
          <a:stretch>
            <a:fillRect/>
          </a:stretch>
        </p:blipFill>
        <p:spPr>
          <a:xfrm>
            <a:off x="123190" y="2599055"/>
            <a:ext cx="8898255" cy="39160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51861" y="6019915"/>
            <a:ext cx="1669452" cy="495300"/>
            <a:chOff x="11062" y="9513"/>
            <a:chExt cx="2643" cy="825"/>
          </a:xfrm>
        </p:grpSpPr>
        <p:sp>
          <p:nvSpPr>
            <p:cNvPr id="15" name="Arrow: Up 14"/>
            <p:cNvSpPr/>
            <p:nvPr/>
          </p:nvSpPr>
          <p:spPr>
            <a:xfrm rot="5400000">
              <a:off x="11328" y="9247"/>
              <a:ext cx="825" cy="1357"/>
            </a:xfrm>
            <a:prstGeom prst="upArrow">
              <a:avLst>
                <a:gd name="adj1" fmla="val 56038"/>
                <a:gd name="adj2" fmla="val 5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Rectangles 5"/>
            <p:cNvSpPr/>
            <p:nvPr/>
          </p:nvSpPr>
          <p:spPr>
            <a:xfrm>
              <a:off x="12557" y="9709"/>
              <a:ext cx="1148" cy="6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PAYMENT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92150" y="1149985"/>
            <a:ext cx="59416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35" y="798830"/>
            <a:ext cx="9143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07315" y="1023620"/>
            <a:ext cx="8653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14300" algn="l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 11: Please click 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“PAY NOW”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button to complete the Payment process</a:t>
            </a:r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5570"/>
          <a:stretch>
            <a:fillRect/>
          </a:stretch>
        </p:blipFill>
        <p:spPr>
          <a:xfrm>
            <a:off x="107315" y="1651000"/>
            <a:ext cx="8949055" cy="44742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PREVIEW/CONFIRM APPLICATION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6680" y="982345"/>
            <a:ext cx="8896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l">
              <a:buSzTx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 12: Click on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‘PREVIEW APPLICATION’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button to check all the details entered by you in the form are correct. If any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Correction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is there then please do the necessary changes and Click on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‘CONFIRM APPLICATION’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6226"/>
          <a:stretch>
            <a:fillRect/>
          </a:stretch>
        </p:blipFill>
        <p:spPr>
          <a:xfrm>
            <a:off x="123825" y="2136775"/>
            <a:ext cx="8896350" cy="4086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15616" y="3183967"/>
            <a:ext cx="6912768" cy="490066"/>
          </a:xfrm>
        </p:spPr>
        <p:txBody>
          <a:bodyPr/>
          <a:lstStyle/>
          <a:p>
            <a:pPr algn="ctr"/>
            <a:r>
              <a:rPr lang="en-IN" sz="5400"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TEXT MESSAGE CONFIRMATION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24" y="945884"/>
            <a:ext cx="8229600" cy="4525963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Step3: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Login Credentials will be received on your registered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Mobile Number or Email-id Respectively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 </a:t>
            </a:r>
            <a:endParaRPr lang="en-IN" sz="1800" dirty="0">
              <a:latin typeface="Bahnschrift SemiBold SemiCondensed" panose="020B0502040204020203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IN" sz="1800" dirty="0" smtClean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Mobile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Number or Email-id Respectively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 </a:t>
            </a:r>
            <a:endParaRPr lang="en-IN" sz="1800" dirty="0">
              <a:latin typeface="Bahnschrift SemiBold SemiCondensed" panose="020B0502040204020203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US" sz="1800" dirty="0">
              <a:solidFill>
                <a:srgbClr val="FF0000"/>
              </a:solidFill>
              <a:latin typeface="Bahnschrift SemiBold SemiCondensed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0459"/>
          <a:stretch>
            <a:fillRect/>
          </a:stretch>
        </p:blipFill>
        <p:spPr>
          <a:xfrm>
            <a:off x="811259" y="2164554"/>
            <a:ext cx="2829983" cy="600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4568"/>
          <a:stretch>
            <a:fillRect/>
          </a:stretch>
        </p:blipFill>
        <p:spPr>
          <a:xfrm>
            <a:off x="740255" y="2840281"/>
            <a:ext cx="2900987" cy="2284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661"/>
          <a:stretch>
            <a:fillRect/>
          </a:stretch>
        </p:blipFill>
        <p:spPr>
          <a:xfrm>
            <a:off x="3933977" y="4351710"/>
            <a:ext cx="4682066" cy="22140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0136" y="3481754"/>
            <a:ext cx="577601" cy="158261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993288" y="3634153"/>
            <a:ext cx="751291" cy="127721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516931" y="3419091"/>
            <a:ext cx="600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b="1" dirty="0">
                <a:latin typeface="Arial Nova Light" panose="020B0304020202020204" pitchFamily="34" charset="0"/>
              </a:rPr>
              <a:t>Student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2821" y="3560884"/>
            <a:ext cx="906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latin typeface="Arial Nova Light" panose="020B0304020202020204" pitchFamily="34" charset="0"/>
              </a:rPr>
              <a:t>Student@123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255" y="2195873"/>
            <a:ext cx="2981391" cy="2876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3963389" y="4457857"/>
            <a:ext cx="4910554" cy="1824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6983910" y="5239282"/>
            <a:ext cx="1393373" cy="1306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6918017" y="5189180"/>
            <a:ext cx="2175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solidFill>
                  <a:srgbClr val="75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and Password is: Student@123</a:t>
            </a:r>
          </a:p>
        </p:txBody>
      </p:sp>
      <p:sp>
        <p:nvSpPr>
          <p:cNvPr id="29" name="Arrow: Up 28"/>
          <p:cNvSpPr/>
          <p:nvPr/>
        </p:nvSpPr>
        <p:spPr>
          <a:xfrm rot="5400000">
            <a:off x="3382185" y="5146344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Arrow: Up 29"/>
          <p:cNvSpPr/>
          <p:nvPr/>
        </p:nvSpPr>
        <p:spPr>
          <a:xfrm rot="16200000">
            <a:off x="3843183" y="3050928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567006" y="3370505"/>
            <a:ext cx="18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solidFill>
                  <a:schemeClr val="bg2"/>
                </a:solidFill>
                <a:latin typeface="Bahnschrift SemiBold SemiCondensed" panose="020B0502040204020203" pitchFamily="34" charset="0"/>
              </a:rPr>
              <a:t>MOBILE NUMBER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01907" y="5475731"/>
            <a:ext cx="18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800" dirty="0">
                <a:solidFill>
                  <a:schemeClr val="bg2"/>
                </a:solidFill>
                <a:latin typeface="Bahnschrift SemiBold SemiCondensed" panose="020B0502040204020203" pitchFamily="34" charset="0"/>
              </a:rPr>
              <a:t>EMAIL ID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STUDENT LOGIN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9805"/>
            <a:ext cx="8229600" cy="47586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Step1: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URL :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  <a:hlinkClick r:id="rId2"/>
              </a:rPr>
              <a:t>https://</a:t>
            </a:r>
            <a:r>
              <a:rPr lang="en-IN" sz="1800" dirty="0" smtClean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  <a:hlinkClick r:id="rId2"/>
              </a:rPr>
              <a:t>enrollonline.co.in/Registration/Apply/PDLCJR</a:t>
            </a:r>
            <a:r>
              <a:rPr lang="en-IN" sz="1800" dirty="0" smtClean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Click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“Go To Login” button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present on the bottom of screen. Now enter the credentials which you have received on sms or email and click on the login option to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Successfully Login To The System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IN" sz="1800" dirty="0"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dirty="0">
              <a:latin typeface="Bahnschrift SemiBold Semi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8533" y="3487881"/>
            <a:ext cx="1253067" cy="2543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198532" y="3454015"/>
            <a:ext cx="125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75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50" y="2461153"/>
            <a:ext cx="3781425" cy="256222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2282580" y="2265623"/>
            <a:ext cx="4169019" cy="2953287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420745" y="4629785"/>
            <a:ext cx="485775" cy="979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TERMS AND CONDITION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116"/>
            <a:ext cx="8229600" cy="4525963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Step2: This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is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Terms and Condition Page.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student have to simply click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on “Accept” button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to proceed further.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en-IN" sz="180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800" dirty="0"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20" y="1856635"/>
            <a:ext cx="7118960" cy="4644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706158"/>
            <a:ext cx="778933" cy="40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COURSE LEVEL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320" y="1045845"/>
            <a:ext cx="8340725" cy="4526280"/>
          </a:xfrm>
        </p:spPr>
        <p:txBody>
          <a:bodyPr/>
          <a:lstStyle/>
          <a:p>
            <a:pPr marL="114300" algn="l">
              <a:buNone/>
            </a:pP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3: Select Course level</a:t>
            </a:r>
            <a:r>
              <a:rPr lang="en-US" alt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 COLLEGE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drop down   </a:t>
            </a:r>
          </a:p>
          <a:p>
            <a:pPr marL="114300" algn="l">
              <a:buNone/>
            </a:pPr>
            <a:endParaRPr lang="en-IN" sz="180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l">
              <a:buNone/>
            </a:pP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To proceed further click on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“Continue”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2430145"/>
            <a:ext cx="8312785" cy="3810000"/>
          </a:xfrm>
          <a:prstGeom prst="rect">
            <a:avLst/>
          </a:prstGeom>
        </p:spPr>
      </p:pic>
      <p:sp>
        <p:nvSpPr>
          <p:cNvPr id="15" name="Arrow: Up 14"/>
          <p:cNvSpPr/>
          <p:nvPr/>
        </p:nvSpPr>
        <p:spPr>
          <a:xfrm rot="5400000">
            <a:off x="7155643" y="2818130"/>
            <a:ext cx="466858" cy="736600"/>
          </a:xfrm>
          <a:prstGeom prst="upArrow">
            <a:avLst>
              <a:gd name="adj1" fmla="val 56038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s 3"/>
          <p:cNvSpPr/>
          <p:nvPr/>
        </p:nvSpPr>
        <p:spPr>
          <a:xfrm>
            <a:off x="7895590" y="2952750"/>
            <a:ext cx="730885" cy="5892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7082790" y="2503805"/>
            <a:ext cx="1470660" cy="145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PERSONAL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" y="935990"/>
            <a:ext cx="8886190" cy="963930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Step4: This is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Personal Details Page, </a:t>
            </a:r>
            <a:r>
              <a:rPr lang="en-IN" sz="1800" dirty="0">
                <a:solidFill>
                  <a:schemeClr val="tx1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ere student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need to enter their Personal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etails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Such as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first name, middle name, last name, email, gender etc.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(Please note that all the red mark fields are mandatory). </a:t>
            </a: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8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8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US" sz="11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918"/>
          <a:stretch>
            <a:fillRect/>
          </a:stretch>
        </p:blipFill>
        <p:spPr>
          <a:xfrm>
            <a:off x="128905" y="2174240"/>
            <a:ext cx="8844280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" y="403225"/>
            <a:ext cx="6706235" cy="492760"/>
          </a:xfrm>
        </p:spPr>
        <p:txBody>
          <a:bodyPr/>
          <a:lstStyle/>
          <a:p>
            <a:r>
              <a:rPr lang="en-IN" dirty="0">
                <a:sym typeface="+mn-ea"/>
              </a:rPr>
              <a:t>PERSONAL DETAILS</a:t>
            </a:r>
            <a:r>
              <a:rPr lang="en-IN" dirty="0"/>
              <a:t/>
            </a:r>
            <a:br>
              <a:rPr lang="en-IN" dirty="0"/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65100" y="895985"/>
            <a:ext cx="8813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Step5: </a:t>
            </a:r>
            <a:r>
              <a:rPr lang="en-IN" sz="1800" dirty="0">
                <a:solidFill>
                  <a:schemeClr val="dk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Once the student complete filling the personal details then they need to click on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“Save and Next Button". (Please note that all the red mark fields are mandatory).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7243"/>
          <a:stretch>
            <a:fillRect/>
          </a:stretch>
        </p:blipFill>
        <p:spPr>
          <a:xfrm>
            <a:off x="85725" y="1906905"/>
            <a:ext cx="8972550" cy="4079240"/>
          </a:xfrm>
          <a:prstGeom prst="rect">
            <a:avLst/>
          </a:prstGeom>
        </p:spPr>
      </p:pic>
      <p:sp>
        <p:nvSpPr>
          <p:cNvPr id="15" name="Arrow: Up 14"/>
          <p:cNvSpPr/>
          <p:nvPr/>
        </p:nvSpPr>
        <p:spPr>
          <a:xfrm rot="5400000">
            <a:off x="7632528" y="5384165"/>
            <a:ext cx="466858" cy="736600"/>
          </a:xfrm>
          <a:prstGeom prst="upArrow">
            <a:avLst>
              <a:gd name="adj1" fmla="val 56038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s 7"/>
          <p:cNvSpPr/>
          <p:nvPr/>
        </p:nvSpPr>
        <p:spPr>
          <a:xfrm>
            <a:off x="8345805" y="5518785"/>
            <a:ext cx="713105" cy="4673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ADDRESS DETAILS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425" y="905510"/>
            <a:ext cx="8815070" cy="1417320"/>
          </a:xfrm>
        </p:spPr>
        <p:txBody>
          <a:bodyPr/>
          <a:lstStyle/>
          <a:p>
            <a:pPr marL="114300" indent="0" algn="ctr">
              <a:buNone/>
            </a:pP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Step6: Next page is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ddress </a:t>
            </a:r>
            <a:r>
              <a:rPr lang="en-IN" sz="1800" dirty="0">
                <a:solidFill>
                  <a:srgbClr val="FF000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etails Page, 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need to fill </a:t>
            </a:r>
            <a:r>
              <a:rPr lang="en-IN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their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Personal or Local address</a:t>
            </a:r>
            <a:r>
              <a:rPr lang="en-IN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 Once the student complete filling the personal details then they need to click on </a:t>
            </a:r>
            <a:r>
              <a:rPr lang="en-IN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“Save and Next Button". 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If both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Address 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are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Same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then click on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“Same as Permanent Address” option 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present on screen. Once </a:t>
            </a:r>
            <a:r>
              <a:rPr lang="en-US" sz="1800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</a:t>
            </a:r>
            <a:r>
              <a:rPr lang="en-US" sz="1800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complete filling the address details form then click on </a:t>
            </a:r>
            <a:r>
              <a:rPr lang="en-US" sz="1800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“Save and Next Button". </a:t>
            </a:r>
            <a:endParaRPr lang="en-IN" sz="1800" dirty="0"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IN" sz="16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160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4375"/>
          <a:stretch>
            <a:fillRect/>
          </a:stretch>
        </p:blipFill>
        <p:spPr>
          <a:xfrm>
            <a:off x="51435" y="2477770"/>
            <a:ext cx="8814435" cy="3916045"/>
          </a:xfrm>
          <a:prstGeom prst="rect">
            <a:avLst/>
          </a:prstGeom>
        </p:spPr>
      </p:pic>
      <p:sp>
        <p:nvSpPr>
          <p:cNvPr id="15" name="Arrow: Up 14"/>
          <p:cNvSpPr/>
          <p:nvPr/>
        </p:nvSpPr>
        <p:spPr>
          <a:xfrm rot="5400000">
            <a:off x="7860030" y="5811520"/>
            <a:ext cx="523875" cy="780415"/>
          </a:xfrm>
          <a:prstGeom prst="upArrow">
            <a:avLst>
              <a:gd name="adj1" fmla="val 56038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s 5"/>
          <p:cNvSpPr/>
          <p:nvPr/>
        </p:nvSpPr>
        <p:spPr>
          <a:xfrm>
            <a:off x="8512175" y="6009005"/>
            <a:ext cx="528320" cy="3854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Photo and sign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85115" y="998855"/>
            <a:ext cx="8737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Step7: Next page is Photo and sign</a:t>
            </a: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here </a:t>
            </a:r>
            <a:r>
              <a:rPr lang="en-IN" dirty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student</a:t>
            </a:r>
            <a:r>
              <a:rPr lang="en-IN" dirty="0"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need to upload Photo and sign and parent sign . Once the student complete uploading the photo and sign details then they need to click on </a:t>
            </a:r>
            <a:r>
              <a:rPr lang="en-IN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“Save and NextButton".</a:t>
            </a:r>
            <a:r>
              <a:rPr lang="en-US" dirty="0">
                <a:solidFill>
                  <a:srgbClr val="FF0000"/>
                </a:solidFill>
                <a:effectLst/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2186305"/>
            <a:ext cx="8465820" cy="3691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572</Words>
  <Application>Microsoft Office PowerPoint</Application>
  <PresentationFormat>On-screen Show (4:3)</PresentationFormat>
  <Paragraphs>48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Arial</vt:lpstr>
      <vt:lpstr>Book Antiqua</vt:lpstr>
      <vt:lpstr>Arial Nova Light</vt:lpstr>
      <vt:lpstr>Times New Roman</vt:lpstr>
      <vt:lpstr>Bahnschrift SemiBold SemiCondensed</vt:lpstr>
      <vt:lpstr>Source Sans Pro</vt:lpstr>
      <vt:lpstr>Cambria</vt:lpstr>
      <vt:lpstr>Office Theme</vt:lpstr>
      <vt:lpstr>PowerPoint Presentation</vt:lpstr>
      <vt:lpstr>TEXT MESSAGE CONFIRMATION </vt:lpstr>
      <vt:lpstr>STUDENT LOGIN</vt:lpstr>
      <vt:lpstr>TERMS AND CONDITION PAGE</vt:lpstr>
      <vt:lpstr>COURSE LEVEL SELECTION</vt:lpstr>
      <vt:lpstr>PERSONAL DETAILS</vt:lpstr>
      <vt:lpstr>PERSONAL DETAILS </vt:lpstr>
      <vt:lpstr>ADDRESS DETAILS </vt:lpstr>
      <vt:lpstr>Photo and sign</vt:lpstr>
      <vt:lpstr>Course selection </vt:lpstr>
      <vt:lpstr>LAST QUALIFYING DETAILS </vt:lpstr>
      <vt:lpstr>DOCUMENT DETAILS</vt:lpstr>
      <vt:lpstr>PAYMENT </vt:lpstr>
      <vt:lpstr>PREVIEW/CONFIRM APPLICATION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Viewing Result</dc:title>
  <dc:creator>AARYA DIPESH VIRA</dc:creator>
  <cp:lastModifiedBy>shubhammahure0726@gmail.com</cp:lastModifiedBy>
  <cp:revision>177</cp:revision>
  <dcterms:created xsi:type="dcterms:W3CDTF">2022-01-11T11:05:00Z</dcterms:created>
  <dcterms:modified xsi:type="dcterms:W3CDTF">2023-06-20T12:38:31Z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FFFE811A965340828A0BEE15AA73EC31</vt:lpwstr>
  </property>
  <property fmtid="{D5CDD505-2E9C-101B-9397-08002B2CF9AE}" pid="3" name="KSOProductBuildVer">
    <vt:lpwstr>1033-11.2.0.11537</vt:lpwstr>
  </property>
</Properties>
</file>